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6353" autoAdjust="0"/>
  </p:normalViewPr>
  <p:slideViewPr>
    <p:cSldViewPr snapToGrid="0">
      <p:cViewPr varScale="1">
        <p:scale>
          <a:sx n="100" d="100"/>
          <a:sy n="100" d="100"/>
        </p:scale>
        <p:origin x="126" y="29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0950C95-689B-411E-A9F3-A7C347363740}" type="datetime1">
              <a:rPr lang="ko-KR" altLang="en-US"/>
              <a:pPr lvl="0">
                <a:defRPr/>
              </a:pPr>
              <a:t>2023-06-07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E4D6A2B-5619-411A-BCBA-C85C0F6EBD0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D7118-AF4B-FD63-9052-68B381234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4D9E9A-1B05-9769-2E5C-E1F54E6B4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FEA4AB-1967-8609-12D5-04F893412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C58D0-3D30-4EB9-B9B7-6D466D560C05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6F7713-C811-E5BF-FE18-721F5479A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5CBA5F-268B-848C-B3AE-4403DF9B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FE85E-9AFF-4BBA-8AA2-9CDFD461F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977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509ED-420E-059A-944A-65DA37F4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97E01F-4BC7-765A-D8AC-98276C33E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98E64C-29B0-173F-4FA2-9E8819A5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C78B-B1BC-4A5C-9DE2-E19EE418A7C4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5D36F9-ED8D-828E-B198-977ABE435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1E0E9-C15D-C9B7-00CB-FF2DBAA7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FE85E-9AFF-4BBA-8AA2-9CDFD461F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551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BDF997-84B2-27EE-F97C-B953D101A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EF0CB9-9AE7-CBEF-83F1-39415495B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11FD6E-A224-DDF1-A73F-1B41DEF47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530EE-6E99-4081-AC24-19D37AA9342E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59126-59D5-7FF7-DFBB-EE0586644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F49A5E-61F4-2BDB-225C-60B8F437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FE85E-9AFF-4BBA-8AA2-9CDFD461F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932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25E24-CDB4-47F8-7802-BC7665D0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BA50E-5D7F-9A9C-CA8C-E6F051100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B25C4-D5DE-AE94-98F9-346E1749C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2779-9D15-4970-8F82-574A2BAA3152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A1B6AF-7C71-7EBB-027C-7777A50A3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34A9E-C5E1-C12A-F91A-7C7F1777B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FE85E-9AFF-4BBA-8AA2-9CDFD461F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52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66E474-A560-15C3-F117-16203C47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F4F259-1163-8F2A-6079-2FE351E4D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6AC76-CB61-5454-2BB1-CE50A200D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32BFA-FDEC-4B20-AD98-A3759EF90786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03C9B-2DE2-CCCA-00BB-EDB24863A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D973DF-54CD-B8F0-FD74-592685D7E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FE85E-9AFF-4BBA-8AA2-9CDFD461F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963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17882-050A-A849-306F-15F40F8B4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DBFE6-3371-68A0-8EF5-2A24BBFB34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42D004-023B-6868-F87B-DCF16498B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45A7FF-4EBF-E274-D56F-25BB249C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BB8F3-89CC-4BAB-9BA5-5E7D6E08D08B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659B79-4DFE-7E5E-4435-761F56D93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3E0D38-2E00-FD4E-659D-321F6D94E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FE85E-9AFF-4BBA-8AA2-9CDFD461F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73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F5A70-39C9-409E-7164-1701387E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11F64C-15FC-5797-182F-235C11B3C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A120DB-51EE-28F6-1106-7D56AB3DC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812E2CA-4CA3-9EB8-F443-386329463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AEA42C-CD8E-DE30-8B94-3F4A6731FE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F61CE1-7C79-F206-E05D-79A14C8F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C1FBD-E999-4068-A1B8-482F1A8198E0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561D0DE-F2A6-DE3D-AED5-69685117E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A94D1F-0C24-CD84-5CFC-07C6F77EE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FE85E-9AFF-4BBA-8AA2-9CDFD461F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32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72D48-F583-1F7C-9074-17EEB75FD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8E30B6-5D49-7650-9B31-426470BDC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D04EE-6B28-4DAF-BFD1-4F79A4A90B63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0696B6-2AE4-AD43-2580-D0A5A2AD3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AC9771-FEFE-6CB4-D48A-8E30BA557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FE85E-9AFF-4BBA-8AA2-9CDFD461F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89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372D8D-898D-4670-D150-AB254C484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36D1-38A2-43EC-8ABE-7EEBA0FB2B98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35EB28-C53A-0DC2-4012-C68612784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FA2B5A-5C6D-0E4C-0061-D46FA2197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FE85E-9AFF-4BBA-8AA2-9CDFD461F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303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48247-905C-9269-4073-514A1D5FA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13C1AC-09E6-81CE-B020-BFC8C1E8A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1B903A-69A5-CEA5-68E2-7E33B1D66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C3D998-C3D5-49D4-1CD8-13EEFDA33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F9D6A-E7E0-4F66-932A-D00428885046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9C3A71-3770-2EBC-AC48-1C1538821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290EDE-3369-BDF1-0C71-C38FCCB2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FE85E-9AFF-4BBA-8AA2-9CDFD461F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903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A5460-4E49-473C-36DA-6012DF59F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A10B70-4D5D-C2F9-A4AA-EA832BCB0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92E697-3525-759E-2786-552C4E79C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1E15DC-DB74-13E7-85C3-EA38F7DD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06A3C-4A48-46A8-AB7B-75939AE6E8A3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109707-39E7-5376-CE77-C46D85B68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3665CB-0EE7-31DD-62AA-6C87ED979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FE85E-9AFF-4BBA-8AA2-9CDFD461F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90211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535B72-6B15-F6B7-D819-9CB3F1354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CD0EC1-F5F3-C01C-B5FC-AD6010BC4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F9BEB-45C1-19E8-2A23-41B11567E9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E3C56-B78A-43AA-B107-619A778E7A6D}" type="datetime1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7BACDB-4916-9170-1BD9-E19BD60310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16AF30-B857-7E2F-80C6-7DB4637BC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FE85E-9AFF-4BBA-8AA2-9CDFD461F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47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file:///C:/Users/home/Desktop/&#49884;&#48156;&#54364;/KakaoTalk_20230607_065741708.mp4" TargetMode="External" /><Relationship Id="rId3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file:///C:/Users/home/Desktop/&#49884;&#48156;&#54364;/KakaoTalk_20230607_065724191.mp4" TargetMode="External" /><Relationship Id="rId3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24b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808137"/>
            <a:ext cx="9144000" cy="2387600"/>
          </a:xfrm>
        </p:spPr>
        <p:txBody>
          <a:bodyPr/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ea typeface="나눔스퀘어 ExtraBold"/>
              </a:rPr>
              <a:t>5</a:t>
            </a:r>
            <a:r>
              <a:rPr lang="ko-KR" altLang="en-US" b="1">
                <a:solidFill>
                  <a:schemeClr val="bg1"/>
                </a:solidFill>
                <a:ea typeface="나눔스퀘어 ExtraBold"/>
              </a:rPr>
              <a:t>조 캡스톤 디자인 </a:t>
            </a:r>
            <a:endParaRPr lang="ko-KR" altLang="en-US" b="1">
              <a:solidFill>
                <a:schemeClr val="bg1"/>
              </a:solidFill>
              <a:ea typeface="나눔스퀘어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35631" y="5511244"/>
            <a:ext cx="2361482" cy="1182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solidFill>
                  <a:schemeClr val="bg1"/>
                </a:solidFill>
                <a:ea typeface="나눔스퀘어 ExtraBold"/>
              </a:rPr>
              <a:t>안성우 </a:t>
            </a:r>
            <a:r>
              <a:rPr lang="en-US" altLang="ko-KR" b="1">
                <a:solidFill>
                  <a:schemeClr val="bg1"/>
                </a:solidFill>
                <a:ea typeface="나눔스퀘어 ExtraBold"/>
              </a:rPr>
              <a:t>201821341</a:t>
            </a:r>
            <a:endParaRPr lang="ko-KR" altLang="en-US" b="1">
              <a:solidFill>
                <a:schemeClr val="bg1"/>
              </a:solidFill>
              <a:ea typeface="나눔스퀘어 ExtraBold"/>
            </a:endParaRPr>
          </a:p>
          <a:p>
            <a:pPr lvl="0">
              <a:defRPr/>
            </a:pPr>
            <a:r>
              <a:rPr lang="ko-KR" altLang="en-US" b="1">
                <a:solidFill>
                  <a:schemeClr val="bg1"/>
                </a:solidFill>
                <a:ea typeface="나눔스퀘어 ExtraBold"/>
              </a:rPr>
              <a:t>김재현</a:t>
            </a:r>
            <a:r>
              <a:rPr lang="ko-KR" altLang="en-US" sz="1800" b="1">
                <a:solidFill>
                  <a:schemeClr val="bg1"/>
                </a:solidFill>
                <a:ea typeface="나눔스퀘어 ExtraBold"/>
              </a:rPr>
              <a:t> </a:t>
            </a:r>
            <a:r>
              <a:rPr lang="en-US" altLang="ko-KR" sz="1800" b="1">
                <a:solidFill>
                  <a:schemeClr val="bg1"/>
                </a:solidFill>
                <a:ea typeface="나눔스퀘어 ExtraBold"/>
              </a:rPr>
              <a:t>201721047</a:t>
            </a:r>
            <a:endParaRPr lang="en-US" altLang="ko-KR" sz="1800" b="1">
              <a:solidFill>
                <a:schemeClr val="bg1"/>
              </a:solidFill>
              <a:ea typeface="나눔스퀘어 ExtraBold"/>
            </a:endParaRPr>
          </a:p>
          <a:p>
            <a:pPr lvl="0">
              <a:defRPr/>
            </a:pPr>
            <a:r>
              <a:rPr lang="ko-KR" altLang="en-US" sz="1800" b="1">
                <a:solidFill>
                  <a:schemeClr val="bg1"/>
                </a:solidFill>
                <a:ea typeface="나눔스퀘어 ExtraBold"/>
              </a:rPr>
              <a:t>김동규 </a:t>
            </a:r>
            <a:r>
              <a:rPr lang="en-US" altLang="ko-KR" sz="1800" b="1">
                <a:solidFill>
                  <a:schemeClr val="bg1"/>
                </a:solidFill>
                <a:ea typeface="나눔스퀘어 ExtraBold"/>
              </a:rPr>
              <a:t>201821324</a:t>
            </a:r>
            <a:endParaRPr lang="en-US" altLang="ko-KR" sz="1800" b="1">
              <a:solidFill>
                <a:schemeClr val="bg1"/>
              </a:solidFill>
              <a:ea typeface="나눔스퀘어 ExtraBold"/>
            </a:endParaRPr>
          </a:p>
          <a:p>
            <a:pPr lvl="0">
              <a:defRPr/>
            </a:pPr>
            <a:r>
              <a:rPr lang="ko-KR" altLang="en-US" b="1">
                <a:solidFill>
                  <a:schemeClr val="bg1"/>
                </a:solidFill>
                <a:ea typeface="나눔스퀘어 ExtraBold"/>
              </a:rPr>
              <a:t>박세민</a:t>
            </a:r>
            <a:r>
              <a:rPr lang="ko-KR" altLang="en-US" sz="1800" b="1">
                <a:solidFill>
                  <a:schemeClr val="bg1"/>
                </a:solidFill>
                <a:ea typeface="나눔스퀘어 ExtraBold"/>
              </a:rPr>
              <a:t> </a:t>
            </a:r>
            <a:r>
              <a:rPr lang="en-US" altLang="ko-KR" sz="1800" b="1">
                <a:solidFill>
                  <a:schemeClr val="bg1"/>
                </a:solidFill>
                <a:ea typeface="나눔스퀘어 ExtraBold"/>
              </a:rPr>
              <a:t>201821334</a:t>
            </a:r>
            <a:endParaRPr lang="en-US" altLang="ko-KR" sz="1800" b="1">
              <a:solidFill>
                <a:schemeClr val="bg1"/>
              </a:solidFill>
              <a:ea typeface="나눔스퀘어 Extra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32308" y="3366986"/>
            <a:ext cx="3791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b="1">
                <a:solidFill>
                  <a:schemeClr val="bg1"/>
                </a:solidFill>
                <a:latin typeface="나눔스퀘어 ExtraBold"/>
              </a:rPr>
              <a:t>TEAM </a:t>
            </a:r>
            <a:r>
              <a:rPr lang="en-US" altLang="ko-KR" sz="2800" b="1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 ExtraBold"/>
              </a:rPr>
              <a:t>BEER</a:t>
            </a:r>
            <a:endParaRPr lang="ko-KR" altLang="en-US" sz="2800" b="1">
              <a:solidFill>
                <a:schemeClr val="accent4">
                  <a:lumMod val="60000"/>
                  <a:lumOff val="40000"/>
                </a:schemeClr>
              </a:solidFill>
              <a:latin typeface="나눔스퀘어 Extra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78741" y="5482697"/>
            <a:ext cx="1608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나눔스퀘어 ExtraBold"/>
              </a:rPr>
              <a:t>발표자 ☞</a:t>
            </a:r>
            <a:endParaRPr lang="ko-KR" altLang="en-US" sz="2000" b="1">
              <a:solidFill>
                <a:schemeClr val="bg1"/>
              </a:solidFill>
              <a:latin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24b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idx="0"/>
          </p:nvPr>
        </p:nvSpPr>
        <p:spPr>
          <a:xfrm>
            <a:off x="3943528" y="2766218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sz="8000" b="1">
                <a:solidFill>
                  <a:schemeClr val="bg1"/>
                </a:solidFill>
                <a:ea typeface="나눔스퀘어 ExtraBold"/>
              </a:rPr>
              <a:t>Thank you</a:t>
            </a:r>
            <a:endParaRPr lang="en-US" altLang="ko-KR" sz="8000" b="1">
              <a:solidFill>
                <a:schemeClr val="bg1"/>
              </a:solidFill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24b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idx="0"/>
          </p:nvPr>
        </p:nvSpPr>
        <p:spPr>
          <a:xfrm>
            <a:off x="133528" y="171776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 b="1">
                <a:solidFill>
                  <a:schemeClr val="bg1"/>
                </a:solidFill>
                <a:ea typeface="나눔스퀘어 ExtraBold"/>
              </a:rPr>
              <a:t> 식당  </a:t>
            </a:r>
            <a:endParaRPr lang="ko-KR" altLang="en-US" b="1">
              <a:solidFill>
                <a:schemeClr val="bg1"/>
              </a:solidFill>
              <a:ea typeface="나눔스퀘어 ExtraBold"/>
            </a:endParaRPr>
          </a:p>
          <a:p>
            <a:pPr lvl="0">
              <a:defRPr/>
            </a:pPr>
            <a:r>
              <a:rPr lang="ko-KR" altLang="en-US" b="1">
                <a:solidFill>
                  <a:schemeClr val="bg1"/>
                </a:solidFill>
                <a:ea typeface="나눔스퀘어 ExtraBold"/>
              </a:rPr>
              <a:t>    배치도</a:t>
            </a:r>
            <a:endParaRPr lang="ko-KR" altLang="en-US" b="1">
              <a:solidFill>
                <a:schemeClr val="bg1"/>
              </a:solidFill>
              <a:ea typeface="나눔스퀘어 ExtraBold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16202933">
            <a:off x="4358800" y="80115"/>
            <a:ext cx="3474399" cy="4632533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1025" y="2669374"/>
            <a:ext cx="2822338" cy="3763117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09880" y="2448013"/>
            <a:ext cx="3073815" cy="4098420"/>
          </a:xfrm>
          <a:prstGeom prst="rect">
            <a:avLst/>
          </a:prstGeom>
        </p:spPr>
      </p:pic>
      <p:cxnSp>
        <p:nvCxnSpPr>
          <p:cNvPr id="16" name=""/>
          <p:cNvCxnSpPr/>
          <p:nvPr/>
        </p:nvCxnSpPr>
        <p:spPr>
          <a:xfrm rot="10800000" flipV="1">
            <a:off x="2472939" y="3593695"/>
            <a:ext cx="2011823" cy="7922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"/>
          <p:cNvCxnSpPr/>
          <p:nvPr/>
        </p:nvCxnSpPr>
        <p:spPr>
          <a:xfrm>
            <a:off x="7521387" y="3692690"/>
            <a:ext cx="2055242" cy="90690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24b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idx="0"/>
          </p:nvPr>
        </p:nvSpPr>
        <p:spPr>
          <a:xfrm>
            <a:off x="133528" y="171776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ea typeface="나눔스퀘어 ExtraBold"/>
              </a:rPr>
              <a:t>1.</a:t>
            </a:r>
            <a:r>
              <a:rPr lang="ko-KR" altLang="en-US" b="1">
                <a:solidFill>
                  <a:schemeClr val="bg1"/>
                </a:solidFill>
                <a:ea typeface="나눔스퀘어 ExtraBold"/>
              </a:rPr>
              <a:t> 지정 테이블로 음식 서빙</a:t>
            </a:r>
            <a:endParaRPr lang="ko-KR" altLang="en-US" b="1">
              <a:solidFill>
                <a:schemeClr val="bg1"/>
              </a:solidFill>
              <a:ea typeface="나눔스퀘어 ExtraBold"/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5503" y="1249306"/>
            <a:ext cx="9444778" cy="5435360"/>
          </a:xfrm>
          <a:prstGeom prst="rect">
            <a:avLst/>
          </a:prstGeom>
        </p:spPr>
      </p:pic>
      <p:sp>
        <p:nvSpPr>
          <p:cNvPr id="10" name=""/>
          <p:cNvSpPr/>
          <p:nvPr/>
        </p:nvSpPr>
        <p:spPr>
          <a:xfrm>
            <a:off x="487822" y="4261324"/>
            <a:ext cx="1922803" cy="20741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24b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9306" y="1355017"/>
            <a:ext cx="9443992" cy="5314837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 idx="0"/>
          </p:nvPr>
        </p:nvSpPr>
        <p:spPr>
          <a:xfrm>
            <a:off x="133528" y="171776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ea typeface="나눔스퀘어 ExtraBold"/>
              </a:rPr>
              <a:t>1.</a:t>
            </a:r>
            <a:r>
              <a:rPr lang="ko-KR" altLang="en-US" b="1">
                <a:solidFill>
                  <a:schemeClr val="bg1"/>
                </a:solidFill>
                <a:ea typeface="나눔스퀘어 ExtraBold"/>
              </a:rPr>
              <a:t> 지정 테이블로 음식 서빙</a:t>
            </a:r>
            <a:endParaRPr lang="ko-KR" altLang="en-US" b="1">
              <a:solidFill>
                <a:schemeClr val="bg1"/>
              </a:solidFill>
              <a:ea typeface="나눔스퀘어 ExtraBold"/>
            </a:endParaRPr>
          </a:p>
        </p:txBody>
      </p:sp>
      <p:sp>
        <p:nvSpPr>
          <p:cNvPr id="10" name=""/>
          <p:cNvSpPr/>
          <p:nvPr/>
        </p:nvSpPr>
        <p:spPr>
          <a:xfrm>
            <a:off x="487822" y="6023893"/>
            <a:ext cx="1922803" cy="3115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24b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8688" y="1375911"/>
            <a:ext cx="9362232" cy="5269909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 idx="0"/>
          </p:nvPr>
        </p:nvSpPr>
        <p:spPr>
          <a:xfrm>
            <a:off x="133528" y="171776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ea typeface="나눔스퀘어 ExtraBold"/>
              </a:rPr>
              <a:t>1.</a:t>
            </a:r>
            <a:r>
              <a:rPr lang="ko-KR" altLang="en-US" b="1">
                <a:solidFill>
                  <a:schemeClr val="bg1"/>
                </a:solidFill>
                <a:ea typeface="나눔스퀘어 ExtraBold"/>
              </a:rPr>
              <a:t> 지정 테이블로 음식 서빙</a:t>
            </a:r>
            <a:endParaRPr lang="ko-KR" altLang="en-US" b="1">
              <a:solidFill>
                <a:schemeClr val="bg1"/>
              </a:solidFill>
              <a:ea typeface="나눔스퀘어 ExtraBold"/>
            </a:endParaRPr>
          </a:p>
        </p:txBody>
      </p:sp>
      <p:sp>
        <p:nvSpPr>
          <p:cNvPr id="10" name=""/>
          <p:cNvSpPr/>
          <p:nvPr/>
        </p:nvSpPr>
        <p:spPr>
          <a:xfrm>
            <a:off x="763780" y="4296932"/>
            <a:ext cx="1922803" cy="20741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24b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idx="0"/>
          </p:nvPr>
        </p:nvSpPr>
        <p:spPr>
          <a:xfrm>
            <a:off x="133528" y="171776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ea typeface="나눔스퀘어 ExtraBold"/>
              </a:rPr>
              <a:t>1.</a:t>
            </a:r>
            <a:r>
              <a:rPr lang="ko-KR" altLang="en-US" b="1">
                <a:solidFill>
                  <a:schemeClr val="bg1"/>
                </a:solidFill>
                <a:ea typeface="나눔스퀘어 ExtraBold"/>
              </a:rPr>
              <a:t> 지정 테이블로 음식 서빙</a:t>
            </a:r>
            <a:endParaRPr lang="ko-KR" altLang="en-US" b="1">
              <a:solidFill>
                <a:schemeClr val="bg1"/>
              </a:solidFill>
              <a:ea typeface="나눔스퀘어 ExtraBold"/>
            </a:endParaRPr>
          </a:p>
        </p:txBody>
      </p:sp>
      <p:pic>
        <p:nvPicPr>
          <p:cNvPr id="12" name="KakaoTalk_20230607_065741708.mp4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 rotWithShape="1">
          <a:blip r:embed="rId3"/>
          <a:stretch>
            <a:fillRect/>
          </a:stretch>
        </p:blipFill>
        <p:spPr>
          <a:xfrm>
            <a:off x="1701245" y="1486611"/>
            <a:ext cx="9106021" cy="5122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0445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5000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24b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484" y="1393294"/>
            <a:ext cx="11491033" cy="4961597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 idx="0"/>
          </p:nvPr>
        </p:nvSpPr>
        <p:spPr>
          <a:xfrm>
            <a:off x="133528" y="171776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ea typeface="나눔스퀘어 ExtraBold"/>
              </a:rPr>
              <a:t>2.</a:t>
            </a:r>
            <a:r>
              <a:rPr lang="ko-KR" altLang="en-US" b="1">
                <a:solidFill>
                  <a:schemeClr val="bg1"/>
                </a:solidFill>
                <a:ea typeface="나눔스퀘어 ExtraBold"/>
              </a:rPr>
              <a:t> 부족한 반찬 추가 서빙</a:t>
            </a:r>
            <a:endParaRPr lang="ko-KR" altLang="en-US" b="1">
              <a:solidFill>
                <a:schemeClr val="bg1"/>
              </a:solidFill>
              <a:ea typeface="나눔스퀘어 ExtraBold"/>
            </a:endParaRPr>
          </a:p>
        </p:txBody>
      </p:sp>
      <p:sp>
        <p:nvSpPr>
          <p:cNvPr id="10" name=""/>
          <p:cNvSpPr/>
          <p:nvPr/>
        </p:nvSpPr>
        <p:spPr>
          <a:xfrm>
            <a:off x="354294" y="1590764"/>
            <a:ext cx="3970233" cy="47803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24b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8408" y="1289032"/>
            <a:ext cx="3982005" cy="5205732"/>
          </a:xfrm>
          <a:prstGeom prst="rect">
            <a:avLst/>
          </a:prstGeom>
        </p:spPr>
      </p:pic>
      <p:sp>
        <p:nvSpPr>
          <p:cNvPr id="8" name="제목 1"/>
          <p:cNvSpPr>
            <a:spLocks noGrp="1"/>
          </p:cNvSpPr>
          <p:nvPr>
            <p:ph type="title" idx="0"/>
          </p:nvPr>
        </p:nvSpPr>
        <p:spPr>
          <a:xfrm>
            <a:off x="133528" y="171776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ea typeface="나눔스퀘어 ExtraBold"/>
              </a:rPr>
              <a:t>2.</a:t>
            </a:r>
            <a:r>
              <a:rPr lang="ko-KR" altLang="en-US" b="1">
                <a:solidFill>
                  <a:schemeClr val="bg1"/>
                </a:solidFill>
                <a:ea typeface="나눔스퀘어 ExtraBold"/>
              </a:rPr>
              <a:t> 부족한 반찬 추가 서빙</a:t>
            </a:r>
            <a:endParaRPr lang="ko-KR" altLang="en-US" b="1">
              <a:solidFill>
                <a:schemeClr val="bg1"/>
              </a:solidFill>
              <a:ea typeface="나눔스퀘어 ExtraBold"/>
            </a:endParaRPr>
          </a:p>
        </p:txBody>
      </p:sp>
      <p:sp>
        <p:nvSpPr>
          <p:cNvPr id="10" name=""/>
          <p:cNvSpPr/>
          <p:nvPr/>
        </p:nvSpPr>
        <p:spPr>
          <a:xfrm>
            <a:off x="389900" y="1297002"/>
            <a:ext cx="1370887" cy="4717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"/>
          <p:cNvSpPr/>
          <p:nvPr/>
        </p:nvSpPr>
        <p:spPr>
          <a:xfrm>
            <a:off x="355360" y="5971551"/>
            <a:ext cx="1370887" cy="4717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64836" y="1208422"/>
            <a:ext cx="3664214" cy="5260128"/>
          </a:xfrm>
          <a:prstGeom prst="rect">
            <a:avLst/>
          </a:prstGeom>
        </p:spPr>
      </p:pic>
      <p:cxnSp>
        <p:nvCxnSpPr>
          <p:cNvPr id="16" name=""/>
          <p:cNvCxnSpPr/>
          <p:nvPr/>
        </p:nvCxnSpPr>
        <p:spPr>
          <a:xfrm flipV="1">
            <a:off x="4707308" y="3593685"/>
            <a:ext cx="1388692" cy="890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24b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 idx="0"/>
          </p:nvPr>
        </p:nvSpPr>
        <p:spPr>
          <a:xfrm>
            <a:off x="133528" y="171776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b="1">
                <a:solidFill>
                  <a:schemeClr val="bg1"/>
                </a:solidFill>
                <a:ea typeface="나눔스퀘어 ExtraBold"/>
              </a:rPr>
              <a:t>2.</a:t>
            </a:r>
            <a:r>
              <a:rPr lang="ko-KR" altLang="en-US" b="1">
                <a:solidFill>
                  <a:schemeClr val="bg1"/>
                </a:solidFill>
                <a:ea typeface="나눔스퀘어 ExtraBold"/>
              </a:rPr>
              <a:t> 부족한 반찬 추가 서빙</a:t>
            </a:r>
            <a:endParaRPr lang="ko-KR" altLang="en-US" b="1">
              <a:solidFill>
                <a:schemeClr val="bg1"/>
              </a:solidFill>
              <a:ea typeface="나눔스퀘어 ExtraBold"/>
            </a:endParaRPr>
          </a:p>
        </p:txBody>
      </p:sp>
      <p:pic>
        <p:nvPicPr>
          <p:cNvPr id="17" name="KakaoTalk_20230607_065724191.mp4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 rotWithShape="1">
          <a:blip r:embed="rId3"/>
          <a:stretch>
            <a:fillRect/>
          </a:stretch>
        </p:blipFill>
        <p:spPr>
          <a:xfrm>
            <a:off x="1495514" y="1438764"/>
            <a:ext cx="9396812" cy="52857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7541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50000" mute="1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301</ep:Words>
  <ep:PresentationFormat>와이드스크린</ep:PresentationFormat>
  <ep:Paragraphs>97</ep:Paragraphs>
  <ep:Slides>10</ep:Slides>
  <ep:Notes>12</ep:Notes>
  <ep:TotalTime>0</ep:TotalTime>
  <ep:HiddenSlides>0</ep:HiddenSlides>
  <ep:MMClips>3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Office 테마</vt:lpstr>
      <vt:lpstr>5조 캡스톤 디자인</vt:lpstr>
      <vt:lpstr>식당       배치도</vt:lpstr>
      <vt:lpstr>1. 지정 테이블로 음식 서빙</vt:lpstr>
      <vt:lpstr>1. 지정 테이블로 음식 서빙</vt:lpstr>
      <vt:lpstr>1. 지정 테이블로 음식 서빙</vt:lpstr>
      <vt:lpstr>2. 부족한 반찬 추가 서빙</vt:lpstr>
      <vt:lpstr>2. 부족한 반찬 추가 서빙</vt:lpstr>
      <vt:lpstr>2. 부족한 반찬 추가 서빙</vt:lpstr>
      <vt:lpstr>슬라이드 9</vt:lpstr>
      <vt:lpstr>Thank you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2023-03-14T14:20:57.000</dcterms:created>
  <dc:creator>김재현</dc:creator>
  <cp:lastModifiedBy>home</cp:lastModifiedBy>
  <dcterms:modified xsi:type="dcterms:W3CDTF">2023-06-06T22:44:34.623</dcterms:modified>
  <cp:revision>107</cp:revision>
  <dc:title>캡스톤 디자인 2주차 발표</dc:title>
  <cp:version>1000.0000.01</cp:version>
</cp:coreProperties>
</file>